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0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4694"/>
  </p:normalViewPr>
  <p:slideViewPr>
    <p:cSldViewPr snapToGrid="0">
      <p:cViewPr varScale="1">
        <p:scale>
          <a:sx n="117" d="100"/>
          <a:sy n="117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EAA3C-7D81-8A10-06CE-C580DA325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A6B59A-6B26-BD8D-0BC2-DA7767560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8F70E-7169-254F-7317-B05359BF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D5C37-AA7C-E6C8-67BC-290A3859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D0782-D472-F632-3ECC-81DA5EA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711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CD684-A922-F185-C3D8-A1BFFD44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11C5AF-BCED-5AFA-4C47-89A5DF0D0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6EF2F-FF10-8593-A1BE-E22B29FB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06D7-9F1E-5B2F-FE89-8FDF5E57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F3BBD3-6373-71CD-87A8-38283F30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038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06FB0D-449B-84D3-04CA-55166E824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916834-0CF2-860C-C030-64B720278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EADFF0-0B52-9CB2-CDEE-12916267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9D261-C1C8-2988-F3D6-F764C3D1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C6EBC-FBD4-75E5-22C7-E0FFB5EA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96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41D02-12C0-9513-45F7-7D3F54BA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AFE263-8547-3357-94CD-4D8E6A24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A1720-6283-A870-4FE8-2ADF063C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9FC65-894D-DFEB-A13A-61C67D62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131AA-5F2B-7E1A-F6FD-ED6365C2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837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DE53E-06A3-C2E8-B5F1-120EACB4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371E67-147F-15A7-178F-F79E4002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3C7D79-887C-9EB8-DFBA-4EF3AA01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95838-D3A4-5942-1900-36145614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9B2AE-B802-9FE4-019C-D9865BFBB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465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1A3CF-640F-15A8-9661-D95B5977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8F9DA-0AD4-038A-8B4D-A358E798D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A73F27-B3FD-14B2-248F-B59595802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E4A4EE-E384-E820-7A9E-720FAA11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48972-9C45-833F-D0AA-7BEC6EB9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AC6DA6-8D25-4670-3990-6C4F23F1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708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D4FC-A3FE-429A-59ED-6BFF3723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220E13-8591-3409-958F-D4C9B8FD8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E985E-4A06-576F-27E4-D0F6C6FD4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E1BE7-E159-A6EE-8B68-60FB4B93E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DEC041-12B3-FCA5-3DAF-6E109FD255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536958-E865-A1E6-558C-AEF385DD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DC3E4D-1062-D63B-E8CB-F19E162C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D0FE34-CBA6-8487-1006-E5CA2C9D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473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7D002-6020-B01B-EB57-59E0122F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10ECF0-EEEB-BC6D-C3B4-180155AE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35A4D6-07C4-8A58-F3BC-37E5388D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D8C5EA-AFD9-000E-4FCB-B4D71382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512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CE087D-7555-A65B-3FAC-7B88DFB0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70925B-7032-036B-3683-5E3266B1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02B03F-C4C8-8CE9-E89F-6551D3E8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7588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4EBDA-571C-34BE-E96D-9BFBC87B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7A095-922F-BFF1-2D0C-12DE519A3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1ED8AC-36DA-C905-15FE-0FAAD6781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F02A09-B86A-0FC9-F0C0-740A541F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3A37F0-9CDB-F166-038E-CCC1254F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43A00-B705-EB38-60BB-89159F08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311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CBE1D-B188-1DFA-C7AC-6B971571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8AD951-94C7-5E24-3B4A-6587AF4A4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5DF92A-9C10-A97B-9D3D-33189F70C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809E76-32C4-F52D-1FD3-9C94FCC8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BE4F72-A63E-9F8A-4C8C-960F4B6D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51B609-DA4B-4B00-D1BB-D10313FA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990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63E476-941B-C2F6-9D5D-AD4E5051A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2CC8B7-8416-4DD4-B514-CA21E5E3B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18591-2D1E-5159-5D6F-A94137A83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E653E-DDE0-C34E-8201-8211F67D7A04}" type="datetimeFigureOut">
              <a:rPr kumimoji="1" lang="ko-KR" altLang="en-US" smtClean="0"/>
              <a:t>2024. 12. 18.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C96A1-F6CA-B086-8BF2-278AA58F4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0057D8-75D7-26D4-E3A0-7888B6194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E78A4E-96CC-014C-A54F-A1606E7F54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194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8472E-55DF-48A7-4C7C-4E616FC2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937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b="1" dirty="0"/>
              <a:t>마이크로프로세서 설계 및 실습 발표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4FDB5A8-1617-6FB1-E868-0A850399DA1D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dirty="0"/>
              <a:t>슬롯머신 게임기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49A07A-8CA3-2E46-26C6-E6A1870C105C}"/>
              </a:ext>
            </a:extLst>
          </p:cNvPr>
          <p:cNvSpPr txBox="1">
            <a:spLocks/>
          </p:cNvSpPr>
          <p:nvPr/>
        </p:nvSpPr>
        <p:spPr>
          <a:xfrm>
            <a:off x="8155173" y="5854027"/>
            <a:ext cx="3755064" cy="760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800" dirty="0"/>
              <a:t>2019920057</a:t>
            </a:r>
            <a:r>
              <a:rPr kumimoji="1" lang="ko-KR" altLang="en-US" sz="1800" dirty="0"/>
              <a:t> 컴퓨터과학부 최명재</a:t>
            </a:r>
          </a:p>
        </p:txBody>
      </p:sp>
    </p:spTree>
    <p:extLst>
      <p:ext uri="{BB962C8B-B14F-4D97-AF65-F5344CB8AC3E}">
        <p14:creationId xmlns:p14="http://schemas.microsoft.com/office/powerpoint/2010/main" val="89317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C2B31E-E58D-7C87-0830-B856F6BB5166}"/>
              </a:ext>
            </a:extLst>
          </p:cNvPr>
          <p:cNvSpPr txBox="1"/>
          <p:nvPr/>
        </p:nvSpPr>
        <p:spPr>
          <a:xfrm>
            <a:off x="399393" y="378373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슬롯머신 게임기</a:t>
            </a:r>
          </a:p>
        </p:txBody>
      </p:sp>
      <p:pic>
        <p:nvPicPr>
          <p:cNvPr id="1026" name="Picture 2" descr="디바이스마트,MCU보드/전자키트 &gt; 프로세서/개발보드 &gt; AVR &gt; ATMEGA128,제이씨넷,Atmega128 AVR 개발/실습키트 JKIT-128-1,JKIT-128-1은 atmega128 MCU를 비롯하여 LED, FND, 스위치, 부저, 온도센서, 광감지센서, 모터제어 드라이버 등의 부품을 실장하여, 다양한 기능을 시험해 볼 수 있는 개발/실습 키트입니다">
            <a:extLst>
              <a:ext uri="{FF2B5EF4-FFF2-40B4-BE49-F238E27FC236}">
                <a16:creationId xmlns:a16="http://schemas.microsoft.com/office/drawing/2014/main" id="{A8FB50CA-C5F4-1F8B-CF91-746802923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2" y="2063969"/>
            <a:ext cx="4240924" cy="318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35BEA5BA-8691-B3E3-9A79-D5BDE0990BDE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1602441" y="2102419"/>
            <a:ext cx="1009766" cy="515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293521-0FBE-269F-F594-81A75FDB2C43}"/>
              </a:ext>
            </a:extLst>
          </p:cNvPr>
          <p:cNvSpPr txBox="1"/>
          <p:nvPr/>
        </p:nvSpPr>
        <p:spPr>
          <a:xfrm>
            <a:off x="2364827" y="1424152"/>
            <a:ext cx="2605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ko-KR" b="1" dirty="0"/>
              <a:t>FND </a:t>
            </a:r>
            <a:r>
              <a:rPr kumimoji="1" lang="en-US" altLang="ko-KR" dirty="0"/>
              <a:t> </a:t>
            </a:r>
            <a:br>
              <a:rPr kumimoji="1" lang="en-US" altLang="ko-KR" dirty="0"/>
            </a:br>
            <a:r>
              <a:rPr kumimoji="1" lang="en-US" altLang="ko-KR" sz="1600" dirty="0"/>
              <a:t>‘7777’</a:t>
            </a:r>
            <a:r>
              <a:rPr kumimoji="1" lang="ko-KR" altLang="en-US" sz="1600" dirty="0"/>
              <a:t>과 같은 형식으로</a:t>
            </a:r>
            <a:br>
              <a:rPr kumimoji="1" lang="en-US" altLang="ko-KR" sz="1600" dirty="0"/>
            </a:br>
            <a:r>
              <a:rPr kumimoji="1" lang="ko-KR" altLang="en-US" sz="1600" dirty="0"/>
              <a:t>화면을 출력</a:t>
            </a:r>
            <a:r>
              <a:rPr kumimoji="1" lang="en-US" altLang="ko-KR" sz="1600" dirty="0"/>
              <a:t> </a:t>
            </a:r>
            <a:endParaRPr kumimoji="1" lang="ko-KR" altLang="en-US" dirty="0"/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9BDE744F-294C-F041-5945-17C09D902D7F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597603" y="4635816"/>
            <a:ext cx="1563760" cy="19443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F36350-3450-B0DB-09D9-E85232457EA4}"/>
              </a:ext>
            </a:extLst>
          </p:cNvPr>
          <p:cNvSpPr txBox="1"/>
          <p:nvPr/>
        </p:nvSpPr>
        <p:spPr>
          <a:xfrm>
            <a:off x="1476702" y="5207138"/>
            <a:ext cx="25458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ko-KR" altLang="en-US" b="1" dirty="0" err="1"/>
              <a:t>부저</a:t>
            </a:r>
            <a:r>
              <a:rPr kumimoji="1" lang="en-US" altLang="ko-KR" b="1" dirty="0"/>
              <a:t> </a:t>
            </a:r>
            <a:r>
              <a:rPr kumimoji="1" lang="en-US" altLang="ko-KR" dirty="0"/>
              <a:t> </a:t>
            </a:r>
            <a:br>
              <a:rPr kumimoji="1" lang="en-US" altLang="ko-KR" dirty="0"/>
            </a:br>
            <a:r>
              <a:rPr kumimoji="1" lang="ko-KR" altLang="en-US" sz="1600" dirty="0"/>
              <a:t>게임 노래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효과음 출력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95098E-22FF-C708-5B07-FE8E282CF671}"/>
              </a:ext>
            </a:extLst>
          </p:cNvPr>
          <p:cNvSpPr txBox="1"/>
          <p:nvPr/>
        </p:nvSpPr>
        <p:spPr>
          <a:xfrm>
            <a:off x="4183801" y="3013711"/>
            <a:ext cx="26518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ko-KR" altLang="en-US" b="1" dirty="0"/>
              <a:t>스위치</a:t>
            </a:r>
            <a:r>
              <a:rPr kumimoji="1" lang="en-US" altLang="ko-KR" b="1" dirty="0"/>
              <a:t>1 </a:t>
            </a:r>
            <a:r>
              <a:rPr kumimoji="1" lang="en-US" altLang="ko-KR" dirty="0"/>
              <a:t> </a:t>
            </a:r>
            <a:br>
              <a:rPr kumimoji="1" lang="en-US" altLang="ko-KR" dirty="0"/>
            </a:br>
            <a:r>
              <a:rPr kumimoji="1" lang="ko-KR" altLang="en-US" sz="1600" dirty="0"/>
              <a:t>게임 진행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릴</a:t>
            </a:r>
            <a:r>
              <a:rPr kumimoji="1" lang="en-US" altLang="ko-KR" sz="1600" dirty="0"/>
              <a:t>(Reel)</a:t>
            </a:r>
            <a:r>
              <a:rPr kumimoji="1" lang="ko-KR" altLang="en-US" sz="1600" dirty="0"/>
              <a:t> 정지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291D56-88D0-EDDF-6B8E-6B5143C0BDE3}"/>
              </a:ext>
            </a:extLst>
          </p:cNvPr>
          <p:cNvSpPr txBox="1"/>
          <p:nvPr/>
        </p:nvSpPr>
        <p:spPr>
          <a:xfrm>
            <a:off x="4183801" y="3970792"/>
            <a:ext cx="18485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ko-KR" altLang="en-US" b="1" dirty="0"/>
              <a:t>스위치</a:t>
            </a:r>
            <a:r>
              <a:rPr kumimoji="1" lang="en-US" altLang="ko-KR" b="1" dirty="0"/>
              <a:t>2 </a:t>
            </a:r>
            <a:r>
              <a:rPr kumimoji="1" lang="en-US" altLang="ko-KR" dirty="0"/>
              <a:t> </a:t>
            </a:r>
            <a:br>
              <a:rPr kumimoji="1" lang="en-US" altLang="ko-KR" dirty="0"/>
            </a:br>
            <a:r>
              <a:rPr kumimoji="1" lang="ko-KR" altLang="en-US" sz="1600" dirty="0"/>
              <a:t>게임 다시 시작</a:t>
            </a:r>
            <a:endParaRPr kumimoji="1" lang="ko-KR" altLang="en-US" dirty="0"/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15EB5219-6B26-F4D5-8070-606DF1009BD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741683" y="3321488"/>
            <a:ext cx="442118" cy="3077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4FFAC65F-6D0F-F8B5-C6BA-78AF36DC8B4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667427" y="3955461"/>
            <a:ext cx="516374" cy="323108"/>
          </a:xfrm>
          <a:prstGeom prst="bentConnector3">
            <a:avLst>
              <a:gd name="adj1" fmla="val 5814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A1826AF-29C8-1CA1-6321-D9C973E09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93924"/>
              </p:ext>
            </p:extLst>
          </p:nvPr>
        </p:nvGraphicFramePr>
        <p:xfrm>
          <a:off x="7152975" y="1581416"/>
          <a:ext cx="4540470" cy="40956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70235">
                  <a:extLst>
                    <a:ext uri="{9D8B030D-6E8A-4147-A177-3AD203B41FA5}">
                      <a16:colId xmlns:a16="http://schemas.microsoft.com/office/drawing/2014/main" val="2422924662"/>
                    </a:ext>
                  </a:extLst>
                </a:gridCol>
                <a:gridCol w="2270235">
                  <a:extLst>
                    <a:ext uri="{9D8B030D-6E8A-4147-A177-3AD203B41FA5}">
                      <a16:colId xmlns:a16="http://schemas.microsoft.com/office/drawing/2014/main" val="165344813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릴 결과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당첨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14744"/>
                  </a:ext>
                </a:extLst>
              </a:tr>
              <a:tr h="315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7777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1st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3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521817"/>
                  </a:ext>
                </a:extLst>
              </a:tr>
              <a:tr h="49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2nd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810636"/>
                  </a:ext>
                </a:extLst>
              </a:tr>
              <a:tr h="49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2143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902718"/>
                  </a:ext>
                </a:extLst>
              </a:tr>
              <a:tr h="49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3337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3rd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44112"/>
                  </a:ext>
                </a:extLst>
              </a:tr>
              <a:tr h="49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17360"/>
                  </a:ext>
                </a:extLst>
              </a:tr>
              <a:tr h="992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else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Fail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84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04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9A09E-3F51-70A3-7D64-D21E00637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27F76-F9B7-ED4C-E029-30B4CBD721C7}"/>
              </a:ext>
            </a:extLst>
          </p:cNvPr>
          <p:cNvSpPr txBox="1"/>
          <p:nvPr/>
        </p:nvSpPr>
        <p:spPr>
          <a:xfrm>
            <a:off x="399393" y="378373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/>
              <a:t>슬롯머신 게임기</a:t>
            </a:r>
            <a:endParaRPr kumimoji="1" lang="ko-KR" alt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C1724-34C6-DA4F-4FF6-6F8441C13A7E}"/>
              </a:ext>
            </a:extLst>
          </p:cNvPr>
          <p:cNvSpPr txBox="1"/>
          <p:nvPr/>
        </p:nvSpPr>
        <p:spPr>
          <a:xfrm>
            <a:off x="5352269" y="58868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실행 영상</a:t>
            </a:r>
            <a:endParaRPr kumimoji="1" lang="ko-KR" altLang="en-US" dirty="0"/>
          </a:p>
        </p:txBody>
      </p:sp>
      <p:pic>
        <p:nvPicPr>
          <p:cNvPr id="2" name="IMG_0959_AC9A89B8-3530-4428-8E0A-EFEA846939D4.mp4">
            <a:hlinkClick r:id="" action="ppaction://media"/>
            <a:extLst>
              <a:ext uri="{FF2B5EF4-FFF2-40B4-BE49-F238E27FC236}">
                <a16:creationId xmlns:a16="http://schemas.microsoft.com/office/drawing/2014/main" id="{DA7367A5-513E-C7FE-687B-2216748B7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9746" y="1157138"/>
            <a:ext cx="5174796" cy="45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8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65</Words>
  <Application>Microsoft Macintosh PowerPoint</Application>
  <PresentationFormat>와이드스크린</PresentationFormat>
  <Paragraphs>23</Paragraphs>
  <Slides>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Arial</vt:lpstr>
      <vt:lpstr>Wingdings</vt:lpstr>
      <vt:lpstr>Office 테마</vt:lpstr>
      <vt:lpstr>마이크로프로세서 설계 및 실습 발표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최명재</dc:creator>
  <cp:lastModifiedBy>최명재</cp:lastModifiedBy>
  <cp:revision>9</cp:revision>
  <dcterms:created xsi:type="dcterms:W3CDTF">2024-12-17T13:14:20Z</dcterms:created>
  <dcterms:modified xsi:type="dcterms:W3CDTF">2024-12-18T01:02:01Z</dcterms:modified>
</cp:coreProperties>
</file>